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6923355-D6C0-4B76-B7F2-92DB8BE5613D}">
  <a:tblStyle styleId="{56923355-D6C0-4B76-B7F2-92DB8BE561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34" y="-9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038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rgbClr val="99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rgbClr val="99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None/>
              <a:defRPr sz="3600" b="1">
                <a:solidFill>
                  <a:srgbClr val="CC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CC0000"/>
              </a:buClr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Borrow by Mail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roundtable discussion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NSLA/LBANS Conference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September 29,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Borrow by Mail at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Halifax Public Libraries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226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started in 1983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department based at Alderney Gate Public Library in Dartmouth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2 full time staff, 2 part time staff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send out 6 Updates a year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select for about 22% of clients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Borrow by Mail clients are “fine-free”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 descr="wheeler_bags_shelve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200" y="2338525"/>
            <a:ext cx="2186026" cy="218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new_des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225" y="2338050"/>
            <a:ext cx="3799500" cy="21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 descr="BXM_ava_20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525" y="2192525"/>
            <a:ext cx="3941998" cy="23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wheeler_bags__smal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13450" y="2208663"/>
            <a:ext cx="2336349" cy="233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BXM_survey_2014_p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525" y="2068075"/>
            <a:ext cx="2111974" cy="27331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 descr="BXM_survey_2014_p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350" y="1677775"/>
            <a:ext cx="2186026" cy="28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BorrowByMail_Flyer_v02_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1175" y="1744725"/>
            <a:ext cx="1768495" cy="273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BorrowByMail_Flyer_v02_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2750" y="1744736"/>
            <a:ext cx="1768499" cy="273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Borrow by Mail across Nova Scotia</a:t>
            </a:r>
          </a:p>
        </p:txBody>
      </p:sp>
      <p:graphicFrame>
        <p:nvGraphicFramePr>
          <p:cNvPr id="102" name="Shape 102"/>
          <p:cNvGraphicFramePr/>
          <p:nvPr/>
        </p:nvGraphicFramePr>
        <p:xfrm>
          <a:off x="311700" y="1066975"/>
          <a:ext cx="8093525" cy="3916650"/>
        </p:xfrm>
        <a:graphic>
          <a:graphicData uri="http://schemas.openxmlformats.org/drawingml/2006/table">
            <a:tbl>
              <a:tblPr>
                <a:noFill/>
                <a:tableStyleId>{56923355-D6C0-4B76-B7F2-92DB8BE5613D}</a:tableStyleId>
              </a:tblPr>
              <a:tblGrid>
                <a:gridCol w="2667725"/>
                <a:gridCol w="1333800"/>
                <a:gridCol w="1023000"/>
                <a:gridCol w="1023000"/>
                <a:gridCol w="1023000"/>
                <a:gridCol w="10230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0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# of clients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2015-16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# of clients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2016-17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circulation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2015-16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circulation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2016-17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Annapolis Valley Regional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Borrow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66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4266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4106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Cape Breton Regional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NA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Colchester East Hants Public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Books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Cumberland Public Libraries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Borrow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76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62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1874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1664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Eastern Counties Regional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NA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-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Halifax Public Libraries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Borrow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286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289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12 590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12 659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Pictou-Antigonish Regional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Books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7993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South Shore Public Libraries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Borrow by Mail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>
                        <a:solidFill>
                          <a:srgbClr val="26262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336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262626"/>
                          </a:solidFill>
                        </a:rPr>
                        <a:t>Western Counties Regional Library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</a:rPr>
                        <a:t>Library Express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</a:rPr>
                        <a:t>178 - 230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</a:rPr>
                        <a:t>158 - 173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</a:rPr>
                        <a:t>1250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highlight>
                            <a:srgbClr val="FFFFFF"/>
                          </a:highlight>
                        </a:rPr>
                        <a:t>1093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does a typical day look in your Borrow by Mail department? What is the workflow?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Do staff have other responsibilities with other departments?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you maximize available funds? What steps do you take to improve efficiency?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did the switch to Canada Post’s Electronic Shipping Tool go?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Any issues with rural delivery? Drivers? Mailbox size? Community boxes?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your clients hear about the service? Do you take new clients?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Do you select for most of your clients? All? What are your favourite tools to help with selection?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490825" y="21300"/>
            <a:ext cx="5856000" cy="1522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Keep in touch!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490825" y="1791600"/>
            <a:ext cx="5856000" cy="19074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Maura Duncan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Supervisor, Borrow by Mail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Halifax Public Libraries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902-490-6731 | duncanm@halifax.ca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Amanda Fullerton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Manager, Eastern Shore &amp; Musquodoboit Valley Library Services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Halifax Public Libraries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902-476-8608 | fullera@halifax.ca</a:t>
            </a:r>
          </a:p>
        </p:txBody>
      </p:sp>
      <p:pic>
        <p:nvPicPr>
          <p:cNvPr id="115" name="Shape 115" descr="amanda_fullerton.jpg"/>
          <p:cNvPicPr preferRelativeResize="0"/>
          <p:nvPr/>
        </p:nvPicPr>
        <p:blipFill rotWithShape="1">
          <a:blip r:embed="rId3">
            <a:alphaModFix/>
          </a:blip>
          <a:srcRect b="27912"/>
          <a:stretch/>
        </p:blipFill>
        <p:spPr>
          <a:xfrm>
            <a:off x="728600" y="3304450"/>
            <a:ext cx="1311600" cy="130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75" y="1772400"/>
            <a:ext cx="1311600" cy="1311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Playfair Display</vt:lpstr>
      <vt:lpstr>Coral</vt:lpstr>
      <vt:lpstr>Borrow by Mail</vt:lpstr>
      <vt:lpstr>Borrow by Mail at  Halifax Public Libraries</vt:lpstr>
      <vt:lpstr>Slide 3</vt:lpstr>
      <vt:lpstr>Slide 4</vt:lpstr>
      <vt:lpstr>Slide 5</vt:lpstr>
      <vt:lpstr>Borrow by Mail across Nova Scotia</vt:lpstr>
      <vt:lpstr>Discussion Questions</vt:lpstr>
      <vt:lpstr>Keep in touch!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Borrow by Mail</dc:title>
  <dc:creator>all</dc:creator>
  <cp:lastModifiedBy>charlotte</cp:lastModifiedBy>
  <cp:revision>1</cp:revision>
  <dcterms:modified xsi:type="dcterms:W3CDTF">2017-10-19T17:23:38Z</dcterms:modified>
</cp:coreProperties>
</file>